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1" r:id="rId5"/>
    <p:sldId id="259" r:id="rId6"/>
    <p:sldId id="263" r:id="rId7"/>
    <p:sldId id="264" r:id="rId8"/>
    <p:sldId id="265" r:id="rId9"/>
    <p:sldId id="270" r:id="rId10"/>
    <p:sldId id="266" r:id="rId11"/>
    <p:sldId id="267" r:id="rId12"/>
    <p:sldId id="271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5370" autoAdjust="0"/>
  </p:normalViewPr>
  <p:slideViewPr>
    <p:cSldViewPr>
      <p:cViewPr varScale="1">
        <p:scale>
          <a:sx n="57" d="100"/>
          <a:sy n="57" d="100"/>
        </p:scale>
        <p:origin x="-7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15B14E-4660-4A12-AF54-C74148E51A19}" type="datetimeFigureOut">
              <a:rPr lang="sk-SK" smtClean="0"/>
              <a:pPr/>
              <a:t>30. 3. 2013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13CD77-2E9D-4A11-937E-82F91A92662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7786742" cy="1357322"/>
          </a:xfrm>
        </p:spPr>
        <p:txBody>
          <a:bodyPr>
            <a:normAutofit/>
          </a:bodyPr>
          <a:lstStyle/>
          <a:p>
            <a:pPr algn="ctr"/>
            <a:r>
              <a:rPr lang="sk-SK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Stredoškolská odborná činnosť</a:t>
            </a:r>
          </a:p>
          <a:p>
            <a:pPr algn="ctr"/>
            <a:r>
              <a:rPr lang="sk-SK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Odbor č. 10 Staviteľstvo, geodézia a kataster</a:t>
            </a:r>
            <a:endParaRPr lang="sk-SK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572264" y="5572140"/>
            <a:ext cx="24128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Autori:</a:t>
            </a:r>
          </a:p>
          <a:p>
            <a:pPr algn="r"/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Dávid Kozla</a:t>
            </a:r>
          </a:p>
          <a:p>
            <a:pPr algn="r"/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Dominik </a:t>
            </a:r>
            <a:r>
              <a:rPr lang="sk-SK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Hačunda</a:t>
            </a:r>
            <a:endParaRPr lang="sk-SK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14282" y="5572140"/>
            <a:ext cx="47371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Stredná priemyselná škola stavebná</a:t>
            </a:r>
          </a:p>
          <a:p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Dušana Samuela Jurkoviča</a:t>
            </a:r>
          </a:p>
          <a:p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Lomonosovova 7, 917 08 Trnava</a:t>
            </a:r>
            <a:endParaRPr lang="sk-SK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Hotel a rekreačné stredisko Remitáž</a:t>
            </a:r>
            <a:endParaRPr lang="sk-SK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a 3. Nadzemné podlažie</a:t>
            </a:r>
            <a:endParaRPr lang="sk-SK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9144000" cy="305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5500726" cy="29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740" y="1142984"/>
            <a:ext cx="3624260" cy="21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4143404" cy="1143000"/>
          </a:xfrm>
        </p:spPr>
        <p:txBody>
          <a:bodyPr>
            <a:normAutofit/>
          </a:bodyPr>
          <a:lstStyle/>
          <a:p>
            <a:r>
              <a:rPr lang="sk-SK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Podzemné podlažie</a:t>
            </a:r>
            <a:endParaRPr lang="sk-SK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099060" cy="451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52"/>
            <a:ext cx="3105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:\SOČ\3 - Prílohy\4 - Príloha C - Fotografie, Vizualizácie\4 - Príloha C.2 - Vizualizácie\Vizualizácia\Bar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824" y="3000372"/>
            <a:ext cx="4697553" cy="35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C:\SOČ\3 - Prílohy\4 - Príloha C - Fotografie, Vizualizácie\4 - Príloha C.2 - Vizualizácie\Vizualizácia\Bar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5143536" cy="34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Exteriér objektu</a:t>
            </a:r>
            <a:endParaRPr lang="sk-SK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C:\SOČ\3 - Prílohy\4 - Príloha C - Fotografie, Vizualizácie\4 - Príloha C.2 - Vizualizácie\Vizualizácia\ext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6786610" cy="508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:\SOČ\3 - Prílohy\4 - Príloha C - Fotografie, Vizualizácie\4 - Príloha C.2 - Vizualizácie\Vizualizácia\ext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00108"/>
            <a:ext cx="6876083" cy="51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C:\SOČ\3 - Prílohy\4 - Príloha C - Fotografie, Vizualizácie\4 - Príloha C.2 - Vizualizácie\Vizualizácia\ext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178704"/>
            <a:ext cx="7305690" cy="547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Význam práce pre: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Rozvoj cestovného ruchu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Štartovací krok k revitalizáciu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oblasti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Spojovací článok medzi turistikou a rekreáciou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Nové pracovné ponuky</a:t>
            </a:r>
          </a:p>
          <a:p>
            <a:pPr>
              <a:lnSpc>
                <a:spcPct val="150000"/>
              </a:lnSpc>
            </a:pP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Záver</a:t>
            </a:r>
            <a:endParaRPr lang="sk-SK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uha zahnutá nahor 4"/>
          <p:cNvSpPr/>
          <p:nvPr/>
        </p:nvSpPr>
        <p:spPr>
          <a:xfrm>
            <a:off x="1071538" y="1714488"/>
            <a:ext cx="7215238" cy="214314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928926" y="235743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Ďakujeme za pozornosť</a:t>
            </a:r>
            <a:endParaRPr lang="sk-SK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572264" y="5572140"/>
            <a:ext cx="24128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Autori:</a:t>
            </a:r>
          </a:p>
          <a:p>
            <a:pPr algn="r"/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Dávid Kozla</a:t>
            </a:r>
          </a:p>
          <a:p>
            <a:pPr algn="r"/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Dominik </a:t>
            </a:r>
            <a:r>
              <a:rPr lang="sk-SK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Hačunda</a:t>
            </a:r>
            <a:endParaRPr lang="sk-SK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14282" y="5929330"/>
            <a:ext cx="182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IV. B </a:t>
            </a:r>
          </a:p>
          <a:p>
            <a:r>
              <a:rPr lang="sk-SK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Trnava, 2013</a:t>
            </a:r>
            <a:endParaRPr lang="sk-SK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Turistika a možnosti rekreácie na Slovensku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Čo je to Remitáž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Prečo práve Remitáž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5176838" cy="51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4" descr="C:\SOČ\3 - Prílohy\4 - Príloha C - Fotografie, Vizualizácie\3 - Príloha C1 - Fotografie\Foto Remitáž\2012-02-03 11.09.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13920" y="1913675"/>
            <a:ext cx="5059428" cy="38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:\SOČ\3 - Prílohy\4 - Príloha C - Fotografie, Vizualizácie\3 - Príloha C1 - Fotografie\600181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1155"/>
            <a:ext cx="6143668" cy="407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2857497"/>
            <a:ext cx="8229600" cy="34290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Využiť potenciál oblasti na rekreačno-relaxačné využitie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Vytvorenie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3-hviezdičkového hotela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Vyčistenie hlavných vodných nádrží a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okolia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Zvýšenie životnej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úrovne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Zatraktívniť okolie a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naštartovať celkovú revitalizáciu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oblasti</a:t>
            </a:r>
          </a:p>
          <a:p>
            <a:pPr>
              <a:lnSpc>
                <a:spcPct val="150000"/>
              </a:lnSpc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3614734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Ciele práce</a:t>
            </a:r>
            <a:endParaRPr lang="sk-SK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C:\SOČ\3 - Prílohy\4 - Príloha C - Fotografie, Vizualizácie\4 - Príloha C.2 - Vizualizácie\Vizualizácia\ext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214290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Súčasný stav nádrže a okolia</a:t>
            </a:r>
            <a:endParaRPr lang="sk-SK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ok 8" descr="C:\SOČ\3 - Prílohy\4 - Príloha C - Fotografie, Vizualizácie\3 - Príloha C1 - Fotografie\Foto Remitáž\2012-02-03 10.19.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7358114" cy="55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C:\SOČ\3 - Prílohy\4 - Príloha C - Fotografie, Vizualizácie\3 - Príloha C1 - Fotografie\Foto Remitáž\2012-02-03 10.24.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23751"/>
            <a:ext cx="7358114" cy="551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C:\SOČ\3 - Prílohy\4 - Príloha C - Fotografie, Vizualizácie\3 - Príloha C1 - Fotografie\Foto Remitáž\2012-02-03 10.37.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123754"/>
            <a:ext cx="7358114" cy="55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C:\SOČ\3 - Prílohy\4 - Príloha C - Fotografie, Vizualizácie\3 - Príloha C1 - Fotografie\Foto Remitáž\2012-02-03 10.29.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142384"/>
            <a:ext cx="7286676" cy="54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Všeobecný prieskum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Komunikácia so zastupiteľstvom obce p. Ľuboš Tkáč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Výber vhodného priestoru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Fotodokumentácia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Zameranie pozdĺžnych </a:t>
            </a:r>
          </a:p>
          <a:p>
            <a:pPr>
              <a:lnSpc>
                <a:spcPct val="150000"/>
              </a:lnSpc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	a spracovanie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údajov</a:t>
            </a:r>
            <a:endParaRPr lang="sk-SK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Metodika práce</a:t>
            </a:r>
            <a:endParaRPr lang="sk-SK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50" y="0"/>
            <a:ext cx="4462450" cy="33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ávid\Iné\Foto\šeličo\2012-04-05 14.14.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9094" y="1893080"/>
            <a:ext cx="5429264" cy="40719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Hlbší prieskum okolia</a:t>
            </a:r>
          </a:p>
        </p:txBody>
      </p:sp>
      <p:pic>
        <p:nvPicPr>
          <p:cNvPr id="4" name="Obrázok 3" descr="C:\SOČ\3 - Prílohy\4 - Príloha C - Fotografie, Vizualizácie\3 - Príloha C1 - Fotografie\Foto Remitáž\2012-02-03 11.32.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3"/>
            <a:ext cx="6643734" cy="498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SOČ\3 - Prílohy\4 - Príloha C - Fotografie, Vizualizácie\3 - Príloha C1 - Fotografie\43707901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00108"/>
            <a:ext cx="6610358" cy="496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:\SOČ\3 - Prílohy\4 - Príloha C - Fotografie, Vizualizácie\3 - Príloha C1 - Fotografie\Foto Remitáž\2012-02-03 11.10.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553504"/>
            <a:ext cx="6802431" cy="510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C:\SOČ\3 - Prílohy\4 - Príloha C - Fotografie, Vizualizácie\3 - Príloha C1 - Fotografie\7233307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736"/>
            <a:ext cx="6649777" cy="50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C:\SOČ\3 - Prílohy\4 - Príloha C - Fotografie, Vizualizácie\3 - Príloha C1 - Fotografie\552675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359423"/>
            <a:ext cx="7051834" cy="52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4 podlažný objekt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3 nadzemné podlažia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1 čiastočne do svahu zapustené podlažie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Rozčlenenie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objektu: </a:t>
            </a:r>
          </a:p>
          <a:p>
            <a:pPr lvl="1">
              <a:lnSpc>
                <a:spcPct val="150000"/>
              </a:lnSpc>
            </a:pPr>
            <a:r>
              <a:rPr lang="sk-SK" sz="2200" dirty="0" smtClean="0">
                <a:latin typeface="Arial" pitchFamily="34" charset="0"/>
                <a:cs typeface="Arial" pitchFamily="34" charset="0"/>
              </a:rPr>
              <a:t>rekreačno-relaxačná časť</a:t>
            </a:r>
          </a:p>
          <a:p>
            <a:pPr lvl="1">
              <a:lnSpc>
                <a:spcPct val="150000"/>
              </a:lnSpc>
            </a:pPr>
            <a:r>
              <a:rPr lang="sk-SK" sz="2200" dirty="0" smtClean="0">
                <a:latin typeface="Arial" pitchFamily="34" charset="0"/>
                <a:cs typeface="Arial" pitchFamily="34" charset="0"/>
              </a:rPr>
              <a:t>hotelová časť</a:t>
            </a:r>
          </a:p>
          <a:p>
            <a:pPr lvl="1">
              <a:lnSpc>
                <a:spcPct val="150000"/>
              </a:lnSpc>
            </a:pPr>
            <a:r>
              <a:rPr lang="sk-SK" sz="2200" dirty="0" smtClean="0">
                <a:latin typeface="Arial" pitchFamily="34" charset="0"/>
                <a:cs typeface="Arial" pitchFamily="34" charset="0"/>
              </a:rPr>
              <a:t>reštauračná časť</a:t>
            </a:r>
          </a:p>
          <a:p>
            <a:pPr lvl="1">
              <a:lnSpc>
                <a:spcPct val="150000"/>
              </a:lnSpc>
            </a:pPr>
            <a:r>
              <a:rPr lang="sk-SK" sz="2200" dirty="0" smtClean="0">
                <a:latin typeface="Arial" pitchFamily="34" charset="0"/>
                <a:cs typeface="Arial" pitchFamily="34" charset="0"/>
              </a:rPr>
              <a:t>reprezentačná časť</a:t>
            </a:r>
          </a:p>
          <a:p>
            <a:pPr>
              <a:lnSpc>
                <a:spcPct val="150000"/>
              </a:lnSpc>
            </a:pP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Návrh objektu</a:t>
            </a:r>
            <a:endParaRPr lang="sk-SK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4214842" cy="1143000"/>
          </a:xfrm>
        </p:spPr>
        <p:txBody>
          <a:bodyPr>
            <a:normAutofit/>
          </a:bodyPr>
          <a:lstStyle/>
          <a:p>
            <a:r>
              <a:rPr lang="sk-SK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Nadzemné podlažie</a:t>
            </a:r>
            <a:endParaRPr lang="sk-SK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79303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190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SOČ\3 - Prílohy\4 - Príloha C - Fotografie, Vizualizácie\4 - Príloha C.2 - Vizualizácie\Vizualizácia\Vestibul 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9878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SOČ\3 - Prílohy\4 - Príloha C - Fotografie, Vizualizácie\4 - Príloha C.2 - Vizualizácie\Vizualizácia\Vestibul 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18848"/>
            <a:ext cx="7562865" cy="56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:\SOČ\3 - Prílohy\4 - Príloha C - Fotografie, Vizualizácie\4 - Príloha C.2 - Vizualizácie\Vizualizácia\Vestibul 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28"/>
            <a:ext cx="7634303" cy="57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C:\SOČ\3 - Prílohy\4 - Príloha C - Fotografie, Vizualizácie\4 - Príloha C.2 - Vizualizácie\Vizualizácia\Vestibul 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1000108"/>
            <a:ext cx="6906269" cy="51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C:\SOČ\3 - Prílohy\4 - Príloha C - Fotografie, Vizualizácie\4 - Príloha C.2 - Vizualizácie\Vizualizácia\Vestibul 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500042"/>
            <a:ext cx="6562733" cy="49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3407</TotalTime>
  <Words>181</Words>
  <Application>Microsoft Office PowerPoint</Application>
  <PresentationFormat>Prezentácia na obrazovke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Hala</vt:lpstr>
      <vt:lpstr>Hotel a rekreačné stredisko Remitáž</vt:lpstr>
      <vt:lpstr>Snímka 2</vt:lpstr>
      <vt:lpstr>Ciele práce</vt:lpstr>
      <vt:lpstr>Súčasný stav nádrže a okolia</vt:lpstr>
      <vt:lpstr>Metodika práce</vt:lpstr>
      <vt:lpstr>Snímka 6</vt:lpstr>
      <vt:lpstr>Návrh objektu</vt:lpstr>
      <vt:lpstr>1. Nadzemné podlažie</vt:lpstr>
      <vt:lpstr>Snímka 9</vt:lpstr>
      <vt:lpstr>2. a 3. Nadzemné podlažie</vt:lpstr>
      <vt:lpstr>1. Podzemné podlažie</vt:lpstr>
      <vt:lpstr>Snímka 12</vt:lpstr>
      <vt:lpstr>Exteriér objektu</vt:lpstr>
      <vt:lpstr>Záver</vt:lpstr>
      <vt:lpstr>Snímka 15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Roman Kozla</dc:creator>
  <cp:lastModifiedBy>Roman Kozla</cp:lastModifiedBy>
  <cp:revision>181</cp:revision>
  <dcterms:created xsi:type="dcterms:W3CDTF">2013-03-24T21:27:07Z</dcterms:created>
  <dcterms:modified xsi:type="dcterms:W3CDTF">2013-03-30T21:02:27Z</dcterms:modified>
</cp:coreProperties>
</file>